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1" r:id="rId2"/>
    <p:sldId id="332" r:id="rId3"/>
    <p:sldId id="321" r:id="rId4"/>
    <p:sldId id="334" r:id="rId5"/>
    <p:sldId id="338" r:id="rId6"/>
    <p:sldId id="340" r:id="rId7"/>
    <p:sldId id="341" r:id="rId8"/>
    <p:sldId id="342" r:id="rId9"/>
    <p:sldId id="339" r:id="rId10"/>
    <p:sldId id="337" r:id="rId11"/>
    <p:sldId id="343" r:id="rId12"/>
    <p:sldId id="318" r:id="rId13"/>
    <p:sldId id="32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3/02_ZC_Booking_APPROVER_LAMAB.txt" TargetMode="External"/><Relationship Id="rId5" Type="http://schemas.openxmlformats.org/officeDocument/2006/relationships/hyperlink" Target="https://github.com/soyuztechnologies/LamResearchS4HANA/blob/master/RAP/Day%2033/01_ZC_Travel_APPROVER_LAMAB.txt"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3/04_Metadata%20Extension%20Booking.txt" TargetMode="External"/><Relationship Id="rId5" Type="http://schemas.openxmlformats.org/officeDocument/2006/relationships/hyperlink" Target="https://github.com/soyuztechnologies/LamResearchS4HANA/blob/master/RAP/Day%2033/03_Metadata%20Extension%20Travel.txt"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3/05_Behaviour%20Definition%20for%20App.txt"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3/06_Service%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33</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Fiori App Preview</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Deploy Fiori App to SAP CF</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28069953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33 </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609637" y="986358"/>
            <a:ext cx="7962085" cy="224587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a:t>
            </a:r>
            <a:r>
              <a:rPr lang="en-US" sz="1999" dirty="0" smtClean="0">
                <a:solidFill>
                  <a:schemeClr val="bg1"/>
                </a:solidFill>
              </a:rPr>
              <a:t>Scenario</a:t>
            </a:r>
          </a:p>
          <a:p>
            <a:pPr marL="133234" indent="-285664">
              <a:buFont typeface="Arial" panose="020B0604020202020204" pitchFamily="34" charset="0"/>
              <a:buChar char="•"/>
            </a:pPr>
            <a:r>
              <a:rPr lang="en-US" sz="1999" dirty="0" smtClean="0">
                <a:solidFill>
                  <a:schemeClr val="bg1"/>
                </a:solidFill>
              </a:rPr>
              <a:t>Behavior Definition for Approver</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Service Binding for </a:t>
            </a:r>
            <a:r>
              <a:rPr lang="en-US" sz="1999" dirty="0" smtClean="0">
                <a:solidFill>
                  <a:schemeClr val="bg1"/>
                </a:solidFill>
              </a:rPr>
              <a:t>Approver </a:t>
            </a:r>
            <a:r>
              <a:rPr lang="en-US" sz="1999" dirty="0">
                <a:solidFill>
                  <a:schemeClr val="bg1"/>
                </a:solidFill>
              </a:rPr>
              <a:t>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Deploy Fiori App to SAP CF</a:t>
            </a:r>
          </a:p>
        </p:txBody>
      </p:sp>
    </p:spTree>
    <p:extLst>
      <p:ext uri="{BB962C8B-B14F-4D97-AF65-F5344CB8AC3E}">
        <p14:creationId xmlns:p14="http://schemas.microsoft.com/office/powerpoint/2010/main" val="294803815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Understand the Persona for Approver</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smtClean="0"/>
              <a:t>The </a:t>
            </a:r>
            <a:r>
              <a:rPr lang="en-US" sz="1800" dirty="0"/>
              <a:t>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smtClean="0"/>
                <a:t>      Approver</a:t>
              </a:r>
              <a:endParaRPr lang="en-IN" sz="1800" b="1" dirty="0"/>
            </a:p>
          </p:txBody>
        </p:sp>
        <p:pic>
          <p:nvPicPr>
            <p:cNvPr id="9" name="Picture 4" descr="Clipart of manager avatar free image download">
              <a:extLst>
                <a:ext uri="{FF2B5EF4-FFF2-40B4-BE49-F238E27FC236}">
                  <a16:creationId xmlns=""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Accept</a:t>
            </a:r>
            <a:endParaRPr lang="en-US" dirty="0">
              <a:solidFill>
                <a:schemeClr val="tx1"/>
              </a:solidFill>
            </a:endParaRP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Reject</a:t>
            </a:r>
            <a:endParaRPr lang="en-US" dirty="0">
              <a:solidFill>
                <a:schemeClr val="tx1"/>
              </a:solidFill>
            </a:endParaRP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Approver Scenario</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a:t>
            </a:r>
            <a:r>
              <a:rPr lang="en-US" sz="1600" b="1" u="sng" dirty="0" smtClean="0"/>
              <a:t>BO</a:t>
            </a:r>
            <a:endParaRPr lang="en-US" sz="1600" b="1" u="sng" dirty="0"/>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r>
              <a:rPr lang="en-US" sz="1600" dirty="0" smtClean="0"/>
              <a:t>.</a:t>
            </a:r>
          </a:p>
          <a:p>
            <a:pPr algn="just"/>
            <a:endParaRPr lang="en-US" sz="1600" dirty="0" smtClean="0"/>
          </a:p>
          <a:p>
            <a:pPr marL="285750" indent="-285750" algn="just">
              <a:buFont typeface="Wingdings" panose="05000000000000000000" pitchFamily="2" charset="2"/>
              <a:buChar char="§"/>
            </a:pPr>
            <a:r>
              <a:rPr lang="en-US" sz="1600" b="1" u="sng" dirty="0" smtClean="0"/>
              <a:t>Actions</a:t>
            </a:r>
            <a:endParaRPr lang="en-US" sz="1600" b="1" u="sng" dirty="0"/>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a:t>
            </a:r>
            <a:r>
              <a:rPr lang="en-US" sz="1600" b="1" u="sng" dirty="0" smtClean="0"/>
              <a:t>BO</a:t>
            </a:r>
            <a:endParaRPr lang="en-US" sz="1600" b="1" u="sng" dirty="0"/>
          </a:p>
          <a:p>
            <a:pPr algn="just"/>
            <a:r>
              <a:rPr lang="en-US" sz="1600" dirty="0"/>
              <a:t>The CDS projection views for the processor and the approver BO are almost identical</a:t>
            </a:r>
            <a:r>
              <a:rPr lang="en-US" sz="1600" dirty="0" smtClean="0"/>
              <a:t>.</a:t>
            </a:r>
            <a:endParaRPr lang="en-US" sz="1600" dirty="0"/>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r>
              <a:rPr lang="en-US" sz="1600" dirty="0" smtClean="0"/>
              <a:t>.</a:t>
            </a:r>
            <a:endParaRPr lang="en-US" sz="1600" dirty="0"/>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a:t>
            </a:r>
            <a:r>
              <a:rPr lang="en-US" dirty="0" smtClean="0">
                <a:latin typeface="Cooper Black" panose="0208090404030B020404" pitchFamily="18" charset="0"/>
              </a:rPr>
              <a:t>Projection CDS</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smtClean="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smtClean="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Metadata Extension</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smtClean="0"/>
              <a:t>Metadata Extension for </a:t>
            </a:r>
            <a:r>
              <a:rPr lang="en-US" sz="2000" dirty="0" smtClean="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a:t>
            </a:r>
            <a:r>
              <a:rPr lang="en-US" sz="2000" dirty="0" smtClean="0"/>
              <a:t>Extension </a:t>
            </a:r>
            <a:r>
              <a:rPr lang="en-US" sz="2000" dirty="0"/>
              <a:t>for </a:t>
            </a:r>
            <a:r>
              <a:rPr lang="en-US" sz="2000" dirty="0" smtClean="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Behavior Definition for Approver</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xmlns=""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a:t>
            </a:r>
            <a:r>
              <a:rPr lang="en-US" sz="1800" dirty="0" smtClean="0"/>
              <a:t>. - </a:t>
            </a:r>
            <a:r>
              <a:rPr lang="en-US" sz="1800" dirty="0" smtClean="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Service Definition</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r>
              <a:rPr lang="en-US" sz="1800" dirty="0" smtClean="0"/>
              <a:t>.</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smtClean="0">
                <a:hlinkClick r:id="rId4"/>
              </a:rPr>
              <a:t>Service Definition</a:t>
            </a:r>
            <a:endParaRPr lang="en-US" sz="1800" dirty="0"/>
          </a:p>
        </p:txBody>
      </p:sp>
      <p:sp>
        <p:nvSpPr>
          <p:cNvPr id="10" name="TextBox 9">
            <a:extLst>
              <a:ext uri="{FF2B5EF4-FFF2-40B4-BE49-F238E27FC236}">
                <a16:creationId xmlns:a16="http://schemas.microsoft.com/office/drawing/2014/main" xmlns=""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Service Binding</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9897</TotalTime>
  <Words>956</Words>
  <Application>Microsoft Office PowerPoint</Application>
  <PresentationFormat>Custom</PresentationFormat>
  <Paragraphs>86</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72 Black</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Deploy Fiori App to SAP CF</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283</cp:revision>
  <dcterms:created xsi:type="dcterms:W3CDTF">2013-09-12T13:05:01Z</dcterms:created>
  <dcterms:modified xsi:type="dcterms:W3CDTF">2021-12-07T04:44:11Z</dcterms:modified>
</cp:coreProperties>
</file>